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5" r:id="rId2"/>
    <p:sldId id="286" r:id="rId3"/>
    <p:sldId id="287" r:id="rId4"/>
    <p:sldId id="291" r:id="rId5"/>
    <p:sldId id="289" r:id="rId6"/>
    <p:sldId id="290" r:id="rId7"/>
    <p:sldId id="277" r:id="rId8"/>
    <p:sldId id="288" r:id="rId9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BCB8"/>
    <a:srgbClr val="00A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23" autoAdjust="0"/>
  </p:normalViewPr>
  <p:slideViewPr>
    <p:cSldViewPr>
      <p:cViewPr varScale="1">
        <p:scale>
          <a:sx n="105" d="100"/>
          <a:sy n="105" d="100"/>
        </p:scale>
        <p:origin x="17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03761-CC5E-497B-93E6-1FC84832763C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F8043-4955-44BE-BDB8-49E7BEE68B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18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366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770168" y="-35960"/>
            <a:ext cx="4373831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xt 1"/>
          <p:cNvSpPr txBox="1"/>
          <p:nvPr/>
        </p:nvSpPr>
        <p:spPr>
          <a:xfrm>
            <a:off x="4770169" y="4343400"/>
            <a:ext cx="4221431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PRESENTATION</a:t>
            </a:r>
          </a:p>
          <a:p>
            <a:pPr algn="ctr"/>
            <a:endParaRPr lang="it-IT" sz="20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291716" y="5029200"/>
            <a:ext cx="3242684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2895600" cy="550600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5181599" y="379228"/>
            <a:ext cx="364923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MEETING</a:t>
            </a:r>
          </a:p>
          <a:p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NOVEMBER 2020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55951" y="5257800"/>
            <a:ext cx="3539117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The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revolutionary</a:t>
            </a:r>
            <a:r>
              <a:rPr lang="it-IT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cleaning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system</a:t>
            </a:r>
            <a:r>
              <a:rPr lang="it-IT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using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SAFEKlinic</a:t>
            </a:r>
            <a:r>
              <a:rPr lang="it-IT" sz="1200" b="1" spc="10" baseline="6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®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sodium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bicarbonate</a:t>
            </a:r>
            <a:endParaRPr lang="it-IT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091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0"/>
            <a:ext cx="1160461" cy="51517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6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894" y="1142999"/>
            <a:ext cx="9164211" cy="5715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3008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15785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noFill/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CB8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8228" y="1390513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BICARjet</a:t>
            </a:r>
            <a:r>
              <a:rPr lang="it-IT" sz="1600" b="1" baseline="68000" dirty="0" smtClean="0">
                <a:solidFill>
                  <a:schemeClr val="bg1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Helvetica" pitchFamily="34" charset="0"/>
              </a:rPr>
              <a:t>Applications</a:t>
            </a:r>
            <a:endParaRPr lang="it-IT" sz="3600" b="1" dirty="0">
              <a:solidFill>
                <a:srgbClr val="00B0F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49" y="3151897"/>
            <a:ext cx="2180751" cy="2029703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476111" y="2682196"/>
            <a:ext cx="2461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PHARMACEUTICAL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5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sp>
        <p:nvSpPr>
          <p:cNvPr id="40" name="Rettangolo 39"/>
          <p:cNvSpPr/>
          <p:nvPr/>
        </p:nvSpPr>
        <p:spPr>
          <a:xfrm>
            <a:off x="320143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6085640" y="2560521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106" y="3138964"/>
            <a:ext cx="2242894" cy="204263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/>
          <a:srcRect b="3780"/>
          <a:stretch/>
        </p:blipFill>
        <p:spPr>
          <a:xfrm>
            <a:off x="6439337" y="3127123"/>
            <a:ext cx="2205677" cy="2054477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213977" y="2631474"/>
            <a:ext cx="2687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MECHANICAL 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144086" y="2659719"/>
            <a:ext cx="2695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RUBBER SECTOR 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01438" y="5410201"/>
            <a:ext cx="2753560" cy="97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350716" y="5540034"/>
            <a:ext cx="248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FERRARI AUTO SPA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ZF </a:t>
            </a:r>
            <a:r>
              <a:rPr lang="it-IT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Luftfart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technik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85640" y="5433071"/>
            <a:ext cx="2753560" cy="953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6144086" y="5562600"/>
            <a:ext cx="2676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HUTCHINSON GROUP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FREUDENBERG 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336936" y="5410199"/>
            <a:ext cx="2753560" cy="976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343662" y="5609348"/>
            <a:ext cx="276242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099CC"/>
              </a:buClr>
              <a:buSzPct val="116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WEST PHARMACEUTICAL SERIVICES</a:t>
            </a:r>
          </a:p>
          <a:p>
            <a:pPr marL="285750" indent="-285750">
              <a:spcAft>
                <a:spcPts val="300"/>
              </a:spcAft>
              <a:buClr>
                <a:srgbClr val="0099CC"/>
              </a:buClr>
              <a:buSzPct val="126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DATWYLER</a:t>
            </a:r>
          </a:p>
        </p:txBody>
      </p:sp>
    </p:spTree>
    <p:extLst>
      <p:ext uri="{BB962C8B-B14F-4D97-AF65-F5344CB8AC3E}">
        <p14:creationId xmlns:p14="http://schemas.microsoft.com/office/powerpoint/2010/main" val="382460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18564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Divisione industriale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24" y="1145931"/>
            <a:ext cx="1767497" cy="33609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908284" y="1350552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Divisione Medicale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5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895600" cy="5506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727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900" b="1" dirty="0" smtClean="0">
                <a:solidFill>
                  <a:srgbClr val="0EC2B1"/>
                </a:solidFill>
                <a:latin typeface="Helvetica" pitchFamily="34" charset="0"/>
              </a:rPr>
              <a:t>ABOUT </a:t>
            </a:r>
            <a:r>
              <a:rPr lang="it-IT" sz="2900" b="1" dirty="0" err="1" smtClean="0">
                <a:solidFill>
                  <a:srgbClr val="0EC2B1"/>
                </a:solidFill>
                <a:latin typeface="Helvetica" pitchFamily="34" charset="0"/>
              </a:rPr>
              <a:t>BICAR</a:t>
            </a:r>
            <a:r>
              <a:rPr lang="it-IT" sz="2900" b="1" i="1" dirty="0" err="1" smtClean="0">
                <a:solidFill>
                  <a:srgbClr val="0EC2B1"/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rgbClr val="0EC2B1"/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Medical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Division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600" b="1" i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jet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 ®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Arno Pro Caption" panose="02020502040506020403" pitchFamily="18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600" i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Division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6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2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4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-35960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CB8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63665" y="1364159"/>
            <a:ext cx="392087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spcAft>
                <a:spcPts val="300"/>
              </a:spcAft>
            </a:pPr>
            <a:r>
              <a:rPr lang="it-IT" sz="1600" b="1" dirty="0" err="1" smtClean="0">
                <a:solidFill>
                  <a:schemeClr val="bg1"/>
                </a:solidFill>
                <a:latin typeface="Helvetica" pitchFamily="34" charset="0"/>
              </a:rPr>
              <a:t>Medical</a:t>
            </a:r>
            <a:r>
              <a:rPr lang="it-IT" sz="1600" b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600" b="1" dirty="0" err="1" smtClean="0">
                <a:solidFill>
                  <a:schemeClr val="bg1"/>
                </a:solidFill>
                <a:latin typeface="Helvetica" pitchFamily="34" charset="0"/>
              </a:rPr>
              <a:t>Division</a:t>
            </a:r>
            <a:r>
              <a:rPr lang="it-IT" sz="1600" b="1" dirty="0" smtClean="0">
                <a:solidFill>
                  <a:schemeClr val="bg1"/>
                </a:solidFill>
                <a:latin typeface="Helvetica" pitchFamily="34" charset="0"/>
              </a:rPr>
              <a:t> of </a:t>
            </a:r>
            <a:r>
              <a:rPr lang="it-IT" sz="1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chemeClr val="bg1"/>
                </a:solidFill>
                <a:latin typeface="Arno Pro Caption" panose="02020502040506020403" pitchFamily="18" charset="0"/>
                <a:cs typeface="Arial"/>
              </a:rPr>
              <a:t>jet</a:t>
            </a:r>
            <a:r>
              <a:rPr lang="it-IT" sz="1600" b="1" i="1" spc="10" dirty="0" smtClean="0">
                <a:solidFill>
                  <a:schemeClr val="bg1"/>
                </a:solidFill>
                <a:latin typeface="Arno Pro Caption" panose="02020502040506020403" pitchFamily="18" charset="0"/>
                <a:cs typeface="Arial"/>
              </a:rPr>
              <a:t> ®</a:t>
            </a:r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895600" cy="5506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6800" y="1524000"/>
            <a:ext cx="4076573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600" b="1" i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jet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 ® </a:t>
            </a:r>
            <a:r>
              <a:rPr lang="it-IT" sz="16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for RMD’S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endParaRPr lang="it-IT" sz="16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600" i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Division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6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457200" y="2448656"/>
            <a:ext cx="2667000" cy="315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7917" y="2438400"/>
            <a:ext cx="9164211" cy="468545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173623" y="3560852"/>
            <a:ext cx="2556272" cy="289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16412" y="3090471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05942" y="1365672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WHY BICARjet</a:t>
            </a:r>
            <a:r>
              <a:rPr lang="it-IT" sz="1600" b="1" baseline="68000" dirty="0" smtClean="0">
                <a:solidFill>
                  <a:srgbClr val="00BCB8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Advantages</a:t>
            </a:r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156359" y="3111875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16412" y="313799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156359" y="313799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5996306" y="3111875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996306" y="3159403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NON ABRASIVE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350940" y="3554860"/>
            <a:ext cx="2556272" cy="2896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563961" y="5066625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ENVIRONMENT FRIENDLY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OPERATOR SAFETY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12" y="3593055"/>
            <a:ext cx="1135857" cy="1221351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851" y="3629784"/>
            <a:ext cx="1421366" cy="1289487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6022451" y="3581400"/>
            <a:ext cx="2556272" cy="287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440" y="3708911"/>
            <a:ext cx="1075998" cy="1149362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3358363" y="5066624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GRANULOMETRY</a:t>
            </a:r>
          </a:p>
          <a:p>
            <a:pPr>
              <a:buClr>
                <a:srgbClr val="00BCB8"/>
              </a:buClr>
              <a:buSzPct val="125000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DEEP CAVITY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185754" y="5066624"/>
            <a:ext cx="2324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SURFACE SAFETY THANKS TO SODIUM BICARONATE ADVANTAGES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398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7917" y="2438400"/>
            <a:ext cx="9164211" cy="468545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1441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57200" y="2743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05942" y="1365672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WHY BICARjet</a:t>
            </a:r>
            <a:r>
              <a:rPr lang="it-IT" sz="1600" b="1" baseline="68000" dirty="0" smtClean="0">
                <a:solidFill>
                  <a:srgbClr val="00BCB8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Advantages</a:t>
            </a:r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297147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57200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97147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37094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37094" y="2812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NON ABRASIVE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874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666750" y="5148880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ENVIRONMENT FRIENDLY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OPERATOR SAFETY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56245" y="3215818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508079" y="5263581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GRANULOMETRY</a:t>
            </a:r>
          </a:p>
          <a:p>
            <a:pPr>
              <a:buClr>
                <a:srgbClr val="00BCB8"/>
              </a:buClr>
              <a:buSzPct val="125000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DEEP CAVITY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61472" y="5239888"/>
            <a:ext cx="2324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SURFACE SAFETY THANKS TO SODIUM BICARONATE ADVANTAGES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3"/>
          <a:srcRect b="13793"/>
          <a:stretch/>
        </p:blipFill>
        <p:spPr>
          <a:xfrm>
            <a:off x="6563776" y="3228966"/>
            <a:ext cx="1988759" cy="169300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4"/>
          <a:srcRect t="-16244" b="16244"/>
          <a:stretch/>
        </p:blipFill>
        <p:spPr>
          <a:xfrm>
            <a:off x="792430" y="2995942"/>
            <a:ext cx="1846833" cy="205380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5"/>
          <a:srcRect b="15791"/>
          <a:stretch/>
        </p:blipFill>
        <p:spPr>
          <a:xfrm>
            <a:off x="3636804" y="3247281"/>
            <a:ext cx="2086246" cy="195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1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190</Words>
  <Application>Microsoft Office PowerPoint</Application>
  <PresentationFormat>Presentazione su schermo (4:3)</PresentationFormat>
  <Paragraphs>94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Arno Pro Caption</vt:lpstr>
      <vt:lpstr>Calibri</vt:lpstr>
      <vt:lpstr>Helvetica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90</cp:revision>
  <dcterms:created xsi:type="dcterms:W3CDTF">2020-05-04T03:54:01Z</dcterms:created>
  <dcterms:modified xsi:type="dcterms:W3CDTF">2021-11-11T10:08:52Z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